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4693920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406908"/>
            <a:ext cx="731520" cy="7315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896112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Singular Hub</dc:title>
  <dc:creator>The Singular Hub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