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148956"/>
            <a:ext cx="6035039" cy="1188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736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13757"/>
            <a:ext cx="1463040" cy="28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Pictures</dc:title>
  <dc:creator>Singular Pictures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