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2101"/>
            <a:ext cx="6035040" cy="18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Club</dc:title>
  <dc:creator>Singular Club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